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5"/>
  </p:notesMasterIdLst>
  <p:sldIdLst>
    <p:sldId id="301" r:id="rId3"/>
    <p:sldId id="304" r:id="rId4"/>
    <p:sldId id="307" r:id="rId5"/>
    <p:sldId id="260" r:id="rId6"/>
    <p:sldId id="300" r:id="rId7"/>
    <p:sldId id="299" r:id="rId8"/>
    <p:sldId id="261" r:id="rId9"/>
    <p:sldId id="262" r:id="rId10"/>
    <p:sldId id="308" r:id="rId11"/>
    <p:sldId id="305" r:id="rId12"/>
    <p:sldId id="306" r:id="rId13"/>
    <p:sldId id="256" r:id="rId14"/>
  </p:sldIdLst>
  <p:sldSz cx="9144000" cy="5143500" type="screen16x9"/>
  <p:notesSz cx="6858000" cy="9144000"/>
  <p:embeddedFontLst>
    <p:embeddedFont>
      <p:font typeface="배달의민족 한나는 열한살" panose="020B0600000101010101" pitchFamily="50" charset="-127"/>
      <p:regular r:id="rId16"/>
    </p:embeddedFont>
    <p:embeddedFont>
      <p:font typeface="HY견고딕" panose="02030600000101010101" pitchFamily="18" charset="-127"/>
      <p:regular r:id="rId17"/>
    </p:embeddedFont>
    <p:embeddedFont>
      <p:font typeface="Arial Rounded MT Bold" panose="020F0704030504030204" pitchFamily="34" charset="0"/>
      <p:regular r:id="rId18"/>
    </p:embeddedFont>
    <p:embeddedFont>
      <p:font typeface="함초롬바탕" panose="02030604000101010101" pitchFamily="18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이순신 돋움체 M" panose="02020603020101020101" pitchFamily="18" charset="-127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2F9E26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E176A4-E6E9-4E5B-A0AE-D94E4B5123C8}">
  <a:tblStyle styleId="{CAE176A4-E6E9-4E5B-A0AE-D94E4B5123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E70ED8E-45C3-4782-A976-361B28C093BF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BE8E8"/>
          </a:solidFill>
        </a:fill>
      </a:tcStyle>
    </a:wholeTbl>
    <a:band1H>
      <a:tcTxStyle/>
      <a:tcStyle>
        <a:tcBdr/>
        <a:fill>
          <a:solidFill>
            <a:srgbClr val="F7CE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7CE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2368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771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820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386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4399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2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Shape 19"/>
          <p:cNvGrpSpPr/>
          <p:nvPr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0" name="Shape 20"/>
            <p:cNvSpPr/>
            <p:nvPr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lt1">
                <a:alpha val="3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l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23" name="Shape 23"/>
            <p:cNvSpPr/>
            <p:nvPr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Basic Layout">
  <p:cSld name="8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323528" y="661442"/>
            <a:ext cx="72008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/>
          <p:nvPr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>
            <a:spLocks noGrp="1"/>
          </p:cNvSpPr>
          <p:nvPr>
            <p:ph type="pic" idx="3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pic" idx="4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asic Layout">
  <p:cSld name="1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1619672" y="113953"/>
            <a:ext cx="7524328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1619672" y="690017"/>
            <a:ext cx="7524328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Images and Contents Layout">
  <p:cSld name="8_Images and Contents Layou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0" y="181632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idx="2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idx="3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31D7-9E79-458F-A0B0-E49798984CE6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D670E-B60E-4E5C-9939-37B0B9720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3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8" r:id="rId3"/>
    <p:sldLayoutId id="214748367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audio" Target="../media/media1.m4a"/><Relationship Id="rId7" Type="http://schemas.openxmlformats.org/officeDocument/2006/relationships/image" Target="../media/image5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6.xml"/><Relationship Id="rId5" Type="http://schemas.openxmlformats.org/officeDocument/2006/relationships/audio" Target="../media/media2.wav"/><Relationship Id="rId4" Type="http://schemas.microsoft.com/office/2007/relationships/media" Target="../media/media2.wav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7.m4a"/><Relationship Id="rId7" Type="http://schemas.openxmlformats.org/officeDocument/2006/relationships/image" Target="../media/image10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p3"/><Relationship Id="rId2" Type="http://schemas.microsoft.com/office/2007/relationships/media" Target="../media/media8.mp3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뉴스">
            <a:hlinkClick r:id="" action="ppaction://media"/>
            <a:extLst>
              <a:ext uri="{FF2B5EF4-FFF2-40B4-BE49-F238E27FC236}">
                <a16:creationId xmlns:a16="http://schemas.microsoft.com/office/drawing/2014/main" id="{F80ED240-8AE8-4BE1-BEAA-28F3200F99A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>
                  <p14:fade out="4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 rot="9777236" flipH="1" flipV="1">
            <a:off x="8605050" y="-919777"/>
            <a:ext cx="328413" cy="328413"/>
          </a:xfrm>
          <a:prstGeom prst="rect">
            <a:avLst/>
          </a:prstGeom>
        </p:spPr>
      </p:pic>
      <p:pic>
        <p:nvPicPr>
          <p:cNvPr id="9" name="심박수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92516" y="-3277973"/>
            <a:ext cx="1478009" cy="14780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7" t="1" r="17934" b="-2424"/>
          <a:stretch/>
        </p:blipFill>
        <p:spPr>
          <a:xfrm>
            <a:off x="4020578" y="847975"/>
            <a:ext cx="3749947" cy="36742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4" t="1" r="53329" b="-2424"/>
          <a:stretch/>
        </p:blipFill>
        <p:spPr>
          <a:xfrm>
            <a:off x="1164454" y="847975"/>
            <a:ext cx="2856124" cy="36742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073B01-58EA-4D71-B662-B9D355912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31" y="4244221"/>
            <a:ext cx="9144000" cy="66350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3436651-02AA-4924-A04F-C0517D71B351}"/>
              </a:ext>
            </a:extLst>
          </p:cNvPr>
          <p:cNvGrpSpPr/>
          <p:nvPr/>
        </p:nvGrpSpPr>
        <p:grpSpPr>
          <a:xfrm>
            <a:off x="1164454" y="847975"/>
            <a:ext cx="6179099" cy="3100248"/>
            <a:chOff x="1164454" y="847975"/>
            <a:chExt cx="6179099" cy="310024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C43A8B4-A9E4-4871-B836-695AB5B6D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4" t="1" r="53329" b="13575"/>
            <a:stretch/>
          </p:blipFill>
          <p:spPr>
            <a:xfrm>
              <a:off x="1164454" y="847975"/>
              <a:ext cx="2856124" cy="310024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223BEC4-D1F4-40EE-BCA2-F7DB4FFCBF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4" t="1" r="53329" b="18713"/>
            <a:stretch/>
          </p:blipFill>
          <p:spPr>
            <a:xfrm flipH="1">
              <a:off x="3952993" y="847975"/>
              <a:ext cx="3390560" cy="2915951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01D27E-B4FF-469E-9E7E-B06EAE4400C0}"/>
              </a:ext>
            </a:extLst>
          </p:cNvPr>
          <p:cNvSpPr/>
          <p:nvPr/>
        </p:nvSpPr>
        <p:spPr>
          <a:xfrm>
            <a:off x="7939482" y="550263"/>
            <a:ext cx="624646" cy="5954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7665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436">
        <p:fade/>
      </p:transition>
    </mc:Choice>
    <mc:Fallback>
      <p:transition spd="med" advTm="134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9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49" objId="9"/>
        <p14:playEvt time="749" objId="3"/>
        <p14:stopEvt time="11307" objId="9"/>
        <p14:stopEvt time="13436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323528" y="85378"/>
            <a:ext cx="720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특정소리 인식</a:t>
            </a:r>
            <a:endParaRPr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4651560" y="1223963"/>
            <a:ext cx="41766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C65AA9-D979-4EAE-BE3C-8F51BF97425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4928" y="694079"/>
            <a:ext cx="7200800" cy="288032"/>
          </a:xfrm>
        </p:spPr>
        <p:txBody>
          <a:bodyPr/>
          <a:lstStyle/>
          <a:p>
            <a:r>
              <a:rPr lang="en-US" altLang="ko-KR" dirty="0"/>
              <a:t>FFT(</a:t>
            </a:r>
            <a:r>
              <a:rPr lang="ko-KR" altLang="en-US" dirty="0" err="1"/>
              <a:t>고속푸리에변환</a:t>
            </a:r>
            <a:r>
              <a:rPr lang="en-US" altLang="ko-KR" dirty="0"/>
              <a:t>) </a:t>
            </a:r>
            <a:r>
              <a:rPr lang="ko-KR" altLang="en-US" dirty="0"/>
              <a:t>알고리즘 </a:t>
            </a:r>
          </a:p>
        </p:txBody>
      </p:sp>
      <p:pic>
        <p:nvPicPr>
          <p:cNvPr id="2" name="Picture 2" descr="Fast Fourier Transform">
            <a:extLst>
              <a:ext uri="{FF2B5EF4-FFF2-40B4-BE49-F238E27FC236}">
                <a16:creationId xmlns:a16="http://schemas.microsoft.com/office/drawing/2014/main" id="{A1228168-4E64-481A-9BC1-E43EECA02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540" y="1223963"/>
            <a:ext cx="6598920" cy="353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007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323528" y="85378"/>
            <a:ext cx="720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제스처 인식</a:t>
            </a:r>
            <a:endParaRPr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4651560" y="1223963"/>
            <a:ext cx="41766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B777AA-AACB-4EE1-8865-33D9392C476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173" y="661442"/>
            <a:ext cx="7200800" cy="288032"/>
          </a:xfrm>
        </p:spPr>
        <p:txBody>
          <a:bodyPr/>
          <a:lstStyle/>
          <a:p>
            <a:r>
              <a:rPr lang="ko-KR" altLang="en-US" dirty="0"/>
              <a:t>영상처리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F69DED-EF31-464F-A4F9-32BB82FA0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01" t="22271"/>
          <a:stretch/>
        </p:blipFill>
        <p:spPr>
          <a:xfrm>
            <a:off x="3296893" y="1379379"/>
            <a:ext cx="2709334" cy="32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33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57436" y="4318684"/>
            <a:ext cx="3266025" cy="46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rPr>
              <a:t>VIEWTIFUL</a:t>
            </a: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rPr>
              <a:t>Team</a:t>
            </a:r>
          </a:p>
          <a:p>
            <a:pPr marL="0" indent="0">
              <a:spcBef>
                <a:spcPts val="0"/>
              </a:spcBef>
              <a:buSzPts val="2800"/>
            </a:pPr>
            <a:r>
              <a:rPr lang="ko-KR" altLang="en-US" sz="16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고가을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  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| 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김예린 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| 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류성호 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| 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정승우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1" i="0" u="none" strike="noStrike" cap="none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113732" y="3126010"/>
            <a:ext cx="54978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sym typeface="Arial"/>
              </a:rPr>
              <a:t>SOUND </a:t>
            </a:r>
            <a:r>
              <a:rPr lang="en-US" sz="6000" b="1" i="0" u="none" cap="none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sym typeface="Arial"/>
              </a:rPr>
              <a:t>VIEW</a:t>
            </a:r>
            <a:endParaRPr sz="6000" b="1" i="0" u="none" cap="none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sym typeface="Arial"/>
            </a:endParaRPr>
          </a:p>
        </p:txBody>
      </p:sp>
      <p:sp>
        <p:nvSpPr>
          <p:cNvPr id="7" name="Shape 351">
            <a:extLst>
              <a:ext uri="{FF2B5EF4-FFF2-40B4-BE49-F238E27FC236}">
                <a16:creationId xmlns:a16="http://schemas.microsoft.com/office/drawing/2014/main" id="{7F2C8284-2A1E-43B8-919B-E1C08A00B17D}"/>
              </a:ext>
            </a:extLst>
          </p:cNvPr>
          <p:cNvSpPr/>
          <p:nvPr/>
        </p:nvSpPr>
        <p:spPr>
          <a:xfrm>
            <a:off x="5611592" y="3126010"/>
            <a:ext cx="1004150" cy="938492"/>
          </a:xfrm>
          <a:custGeom>
            <a:avLst/>
            <a:gdLst/>
            <a:ahLst/>
            <a:cxnLst/>
            <a:rect l="0" t="0" r="0" b="0"/>
            <a:pathLst>
              <a:path w="3263621" h="3199863" extrusionOk="0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C383D-E0FC-47EF-91F0-BF92ED7C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3370E9-6A76-48AF-B0E9-EAD54D2EF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hape 138">
            <a:extLst>
              <a:ext uri="{FF2B5EF4-FFF2-40B4-BE49-F238E27FC236}">
                <a16:creationId xmlns:a16="http://schemas.microsoft.com/office/drawing/2014/main" id="{DCEEFA8C-824E-4D04-9CE6-0BB8B254CE28}"/>
              </a:ext>
            </a:extLst>
          </p:cNvPr>
          <p:cNvSpPr txBox="1"/>
          <p:nvPr/>
        </p:nvSpPr>
        <p:spPr>
          <a:xfrm>
            <a:off x="1035345" y="1028700"/>
            <a:ext cx="7073309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청력의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손상으로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인해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400" b="1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시각에</a:t>
            </a:r>
            <a:r>
              <a:rPr lang="en-US" sz="2400" b="1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400" b="1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의존</a:t>
            </a: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하고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있어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400" b="1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돌발상황</a:t>
            </a: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초기인지가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어렵고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상황을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파악할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있는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400" b="1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정보가</a:t>
            </a:r>
            <a:r>
              <a:rPr lang="en-US" sz="2400" b="1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400" b="1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부족</a:t>
            </a: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하다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</a:p>
          <a:p>
            <a:pPr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100" i="1" dirty="0">
                <a:solidFill>
                  <a:srgbClr val="202020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i="1" dirty="0">
                <a:solidFill>
                  <a:srgbClr val="999999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i="1" dirty="0" err="1">
                <a:solidFill>
                  <a:srgbClr val="999999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함께</a:t>
            </a:r>
            <a:r>
              <a:rPr lang="en-US" i="1" dirty="0">
                <a:solidFill>
                  <a:srgbClr val="999999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i="1" dirty="0" err="1">
                <a:solidFill>
                  <a:srgbClr val="999999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걸음</a:t>
            </a:r>
            <a:r>
              <a:rPr lang="en-US" i="1" dirty="0">
                <a:solidFill>
                  <a:srgbClr val="999999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i="1" dirty="0">
              <a:solidFill>
                <a:srgbClr val="9999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73E30983-5DD1-4096-A0AE-3BD740B709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2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942">
        <p:fade/>
      </p:transition>
    </mc:Choice>
    <mc:Fallback>
      <p:transition spd="med" advTm="239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C383D-E0FC-47EF-91F0-BF92ED7C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3370E9-6A76-48AF-B0E9-EAD54D2EF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hape 146">
            <a:extLst>
              <a:ext uri="{FF2B5EF4-FFF2-40B4-BE49-F238E27FC236}">
                <a16:creationId xmlns:a16="http://schemas.microsoft.com/office/drawing/2014/main" id="{D1B3575A-C944-4E89-9921-BEB4912291F8}"/>
              </a:ext>
            </a:extLst>
          </p:cNvPr>
          <p:cNvSpPr txBox="1"/>
          <p:nvPr/>
        </p:nvSpPr>
        <p:spPr>
          <a:xfrm>
            <a:off x="1279911" y="2156250"/>
            <a:ext cx="6584178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“</a:t>
            </a:r>
            <a:r>
              <a:rPr lang="en-US" sz="2800" b="1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얼굴</a:t>
            </a:r>
            <a:r>
              <a:rPr lang="en-US" sz="20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sz="20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0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똑바로</a:t>
            </a:r>
            <a:r>
              <a:rPr lang="en-US" sz="20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0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들고</a:t>
            </a:r>
            <a:r>
              <a:rPr lang="en-US" sz="20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800" b="1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입</a:t>
            </a:r>
            <a:r>
              <a:rPr lang="en-US" sz="20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sz="20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될 수 </a:t>
            </a:r>
            <a:r>
              <a:rPr lang="en-US" sz="20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있는</a:t>
            </a:r>
            <a:r>
              <a:rPr lang="en-US" sz="20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0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대로</a:t>
            </a:r>
            <a:r>
              <a:rPr lang="en-US" sz="20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800" b="1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크게</a:t>
            </a:r>
            <a:r>
              <a:rPr lang="en-US" sz="2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800" b="1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움직여</a:t>
            </a:r>
            <a:r>
              <a:rPr lang="en-US" sz="2800" b="1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상황을</a:t>
            </a:r>
            <a:r>
              <a:rPr lang="en-US" sz="20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800" b="1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전달</a:t>
            </a:r>
            <a:r>
              <a:rPr lang="en-US" sz="20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합니</a:t>
            </a:r>
            <a:r>
              <a:rPr lang="ko-KR" altLang="en-US" sz="20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lang="en-US" sz="20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.”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sz="1200" i="1" dirty="0">
              <a:solidFill>
                <a:srgbClr val="434343"/>
              </a:solidFill>
              <a:highlight>
                <a:srgbClr val="FFFFFF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i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안전한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TV,‘</a:t>
            </a:r>
            <a:r>
              <a:rPr lang="en-US" i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지진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i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i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요령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i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장애인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’-</a:t>
            </a:r>
            <a:endParaRPr sz="2000" i="1" dirty="0">
              <a:solidFill>
                <a:schemeClr val="accent6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55431340-55EE-4987-B8F6-2DD6A806B4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25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559">
        <p:fade/>
      </p:transition>
    </mc:Choice>
    <mc:Fallback>
      <p:transition spd="med" advTm="325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2836951" y="1295579"/>
            <a:ext cx="3470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sz="3600" b="1" dirty="0" err="1">
                <a:solidFill>
                  <a:schemeClr val="accent3"/>
                </a:solidFill>
              </a:rPr>
              <a:t>SoundView</a:t>
            </a:r>
            <a:endParaRPr sz="3600" b="1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3064600" y="2278425"/>
            <a:ext cx="34701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View</a:t>
            </a:r>
            <a:endParaRPr b="1" dirty="0">
              <a:solidFill>
                <a:schemeClr val="tx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시야</a:t>
            </a:r>
            <a:r>
              <a:rPr lang="en-US" b="1" dirty="0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en-US" b="1" dirty="0" err="1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눈앞</a:t>
            </a:r>
            <a:r>
              <a:rPr lang="en-US" b="1" dirty="0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en-US" b="1" dirty="0" err="1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무엇을</a:t>
            </a:r>
            <a:r>
              <a:rPr lang="en-US" b="1" dirty="0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볼 수 </a:t>
            </a:r>
            <a:r>
              <a:rPr lang="en-US" b="1" dirty="0" err="1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있는지・무엇이</a:t>
            </a:r>
            <a:r>
              <a:rPr lang="en-US" b="1" dirty="0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b="1" dirty="0" err="1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보이는지에</a:t>
            </a:r>
            <a:r>
              <a:rPr lang="en-US" b="1" dirty="0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b="1" dirty="0" err="1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대해</a:t>
            </a:r>
            <a:r>
              <a:rPr lang="en-US" b="1" dirty="0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b="1" dirty="0" err="1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말할</a:t>
            </a:r>
            <a:r>
              <a:rPr lang="en-US" b="1" dirty="0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때 씀)</a:t>
            </a:r>
            <a:endParaRPr b="1" dirty="0">
              <a:solidFill>
                <a:srgbClr val="3F3F3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3064600" y="1775800"/>
            <a:ext cx="31365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Sound</a:t>
            </a:r>
            <a:r>
              <a:rPr lang="en-US" b="1" dirty="0">
                <a:solidFill>
                  <a:srgbClr val="3F3F3F"/>
                </a:solidFill>
              </a:rPr>
              <a:t> </a:t>
            </a:r>
            <a:endParaRPr b="1" dirty="0">
              <a:solidFill>
                <a:srgbClr val="3F3F3F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Gulim"/>
                <a:sym typeface="Gulim"/>
              </a:rPr>
              <a:t>(</a:t>
            </a:r>
            <a:r>
              <a:rPr lang="en-US" b="1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Gulim"/>
                <a:sym typeface="Gulim"/>
              </a:rPr>
              <a:t>귀에</a:t>
            </a:r>
            <a:r>
              <a:rPr lang="en-US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Gulim"/>
                <a:sym typeface="Gulim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Gulim"/>
                <a:sym typeface="Gulim"/>
              </a:rPr>
              <a:t>들리는</a:t>
            </a:r>
            <a:r>
              <a:rPr lang="en-US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Gulim"/>
                <a:sym typeface="Gulim"/>
              </a:rPr>
              <a:t>) </a:t>
            </a:r>
            <a:r>
              <a:rPr lang="en-US" b="1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Gulim"/>
                <a:sym typeface="Gulim"/>
              </a:rPr>
              <a:t>소리</a:t>
            </a:r>
            <a:endParaRPr b="1" dirty="0">
              <a:solidFill>
                <a:srgbClr val="3F3F3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2" name="Shape 162"/>
          <p:cNvSpPr txBox="1"/>
          <p:nvPr/>
        </p:nvSpPr>
        <p:spPr>
          <a:xfrm>
            <a:off x="3316600" y="3370725"/>
            <a:ext cx="29661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92D050"/>
                </a:solidFill>
              </a:rPr>
              <a:t>‘</a:t>
            </a:r>
            <a:r>
              <a:rPr lang="en-US" sz="1800" b="1" i="1" dirty="0" err="1">
                <a:solidFill>
                  <a:srgbClr val="92D050"/>
                </a:solidFill>
              </a:rPr>
              <a:t>눈앞에</a:t>
            </a:r>
            <a:r>
              <a:rPr lang="en-US" sz="1800" b="1" i="1" dirty="0">
                <a:solidFill>
                  <a:srgbClr val="92D050"/>
                </a:solidFill>
              </a:rPr>
              <a:t> </a:t>
            </a:r>
            <a:r>
              <a:rPr lang="en-US" sz="1800" b="1" i="1" dirty="0" err="1">
                <a:solidFill>
                  <a:srgbClr val="92D050"/>
                </a:solidFill>
              </a:rPr>
              <a:t>보여주는</a:t>
            </a:r>
            <a:r>
              <a:rPr lang="en-US" sz="1800" b="1" i="1" dirty="0">
                <a:solidFill>
                  <a:srgbClr val="92D050"/>
                </a:solidFill>
              </a:rPr>
              <a:t> </a:t>
            </a:r>
            <a:r>
              <a:rPr lang="en-US" sz="1800" b="1" i="1" dirty="0" err="1">
                <a:solidFill>
                  <a:srgbClr val="92D050"/>
                </a:solidFill>
              </a:rPr>
              <a:t>소리</a:t>
            </a:r>
            <a:r>
              <a:rPr lang="en-US" sz="1800" b="1" i="1" dirty="0">
                <a:solidFill>
                  <a:srgbClr val="92D050"/>
                </a:solidFill>
              </a:rPr>
              <a:t>’</a:t>
            </a:r>
            <a:endParaRPr sz="1800" b="1" i="1" dirty="0">
              <a:solidFill>
                <a:srgbClr val="92D050"/>
              </a:solidFill>
            </a:endParaRPr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872A9BA2-DCDB-4A04-8FA8-72A1D6FF8B5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78"/>
    </mc:Choice>
    <mc:Fallback>
      <p:transition spd="slow" advTm="22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C96B6A13-80FE-44D9-9DF2-6BC74FBD8EF0}"/>
              </a:ext>
            </a:extLst>
          </p:cNvPr>
          <p:cNvGrpSpPr/>
          <p:nvPr/>
        </p:nvGrpSpPr>
        <p:grpSpPr>
          <a:xfrm>
            <a:off x="5423363" y="2948275"/>
            <a:ext cx="2450363" cy="1727349"/>
            <a:chOff x="5184394" y="2596156"/>
            <a:chExt cx="1502652" cy="1150906"/>
          </a:xfrm>
        </p:grpSpPr>
        <p:sp>
          <p:nvSpPr>
            <p:cNvPr id="24" name="Shape 169">
              <a:extLst>
                <a:ext uri="{FF2B5EF4-FFF2-40B4-BE49-F238E27FC236}">
                  <a16:creationId xmlns:a16="http://schemas.microsoft.com/office/drawing/2014/main" id="{FC675674-B3F4-456A-AE86-F81E75607FF9}"/>
                </a:ext>
              </a:extLst>
            </p:cNvPr>
            <p:cNvSpPr/>
            <p:nvPr/>
          </p:nvSpPr>
          <p:spPr>
            <a:xfrm rot="5400000" flipH="1">
              <a:off x="5343461" y="2437090"/>
              <a:ext cx="1150905" cy="1469040"/>
            </a:xfrm>
            <a:custGeom>
              <a:avLst/>
              <a:gdLst/>
              <a:ahLst/>
              <a:cxnLst/>
              <a:rect l="0" t="0" r="0" b="0"/>
              <a:pathLst>
                <a:path w="2708011" h="3228660" extrusionOk="0">
                  <a:moveTo>
                    <a:pt x="1895121" y="2005092"/>
                  </a:moveTo>
                  <a:cubicBezTo>
                    <a:pt x="1769067" y="2196199"/>
                    <a:pt x="1559641" y="2315968"/>
                    <a:pt x="1331007" y="2327705"/>
                  </a:cubicBezTo>
                  <a:cubicBezTo>
                    <a:pt x="1102373" y="2339443"/>
                    <a:pt x="881783" y="2241749"/>
                    <a:pt x="736821" y="2064556"/>
                  </a:cubicBezTo>
                  <a:lnTo>
                    <a:pt x="885891" y="1942602"/>
                  </a:lnTo>
                  <a:cubicBezTo>
                    <a:pt x="992076" y="2072396"/>
                    <a:pt x="1153658" y="2143956"/>
                    <a:pt x="1321132" y="2135359"/>
                  </a:cubicBezTo>
                  <a:cubicBezTo>
                    <a:pt x="1488607" y="2126761"/>
                    <a:pt x="1642011" y="2039030"/>
                    <a:pt x="1734346" y="1899045"/>
                  </a:cubicBezTo>
                  <a:close/>
                  <a:moveTo>
                    <a:pt x="2315256" y="2179725"/>
                  </a:moveTo>
                  <a:cubicBezTo>
                    <a:pt x="2124977" y="2519973"/>
                    <a:pt x="1777729" y="2743099"/>
                    <a:pt x="1389179" y="2774782"/>
                  </a:cubicBezTo>
                  <a:cubicBezTo>
                    <a:pt x="1000629" y="2806465"/>
                    <a:pt x="621821" y="2642541"/>
                    <a:pt x="378934" y="2337614"/>
                  </a:cubicBezTo>
                  <a:lnTo>
                    <a:pt x="519502" y="2225645"/>
                  </a:lnTo>
                  <a:cubicBezTo>
                    <a:pt x="725082" y="2483736"/>
                    <a:pt x="1045705" y="2622480"/>
                    <a:pt x="1374574" y="2595664"/>
                  </a:cubicBezTo>
                  <a:cubicBezTo>
                    <a:pt x="1703443" y="2568848"/>
                    <a:pt x="1997353" y="2379994"/>
                    <a:pt x="2158406" y="2092008"/>
                  </a:cubicBezTo>
                  <a:close/>
                  <a:moveTo>
                    <a:pt x="2315941" y="1615003"/>
                  </a:moveTo>
                  <a:lnTo>
                    <a:pt x="272242" y="1615003"/>
                  </a:lnTo>
                  <a:lnTo>
                    <a:pt x="872561" y="666216"/>
                  </a:lnTo>
                  <a:lnTo>
                    <a:pt x="872561" y="219906"/>
                  </a:lnTo>
                  <a:cubicBezTo>
                    <a:pt x="872561" y="98674"/>
                    <a:pt x="970839" y="396"/>
                    <a:pt x="1092071" y="396"/>
                  </a:cubicBezTo>
                  <a:lnTo>
                    <a:pt x="1293841" y="396"/>
                  </a:lnTo>
                  <a:lnTo>
                    <a:pt x="1294092" y="0"/>
                  </a:lnTo>
                  <a:lnTo>
                    <a:pt x="1294343" y="396"/>
                  </a:lnTo>
                  <a:lnTo>
                    <a:pt x="1470231" y="396"/>
                  </a:lnTo>
                  <a:cubicBezTo>
                    <a:pt x="1591463" y="396"/>
                    <a:pt x="1689741" y="98674"/>
                    <a:pt x="1689741" y="219906"/>
                  </a:cubicBezTo>
                  <a:lnTo>
                    <a:pt x="1689741" y="625313"/>
                  </a:lnTo>
                  <a:close/>
                  <a:moveTo>
                    <a:pt x="2708011" y="2399368"/>
                  </a:moveTo>
                  <a:cubicBezTo>
                    <a:pt x="2440740" y="2877288"/>
                    <a:pt x="1950128" y="3187847"/>
                    <a:pt x="1403807" y="3224932"/>
                  </a:cubicBezTo>
                  <a:cubicBezTo>
                    <a:pt x="857486" y="3262017"/>
                    <a:pt x="329406" y="3020609"/>
                    <a:pt x="0" y="2583191"/>
                  </a:cubicBezTo>
                  <a:lnTo>
                    <a:pt x="143153" y="2475389"/>
                  </a:lnTo>
                  <a:cubicBezTo>
                    <a:pt x="436120" y="2864419"/>
                    <a:pt x="905784" y="3079123"/>
                    <a:pt x="1391671" y="3046140"/>
                  </a:cubicBezTo>
                  <a:cubicBezTo>
                    <a:pt x="1877558" y="3013157"/>
                    <a:pt x="2313899" y="2736952"/>
                    <a:pt x="2551604" y="23118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B834B89-1AF1-4DD6-9A8F-63A60B26C8FC}"/>
                </a:ext>
              </a:extLst>
            </p:cNvPr>
            <p:cNvSpPr/>
            <p:nvPr/>
          </p:nvSpPr>
          <p:spPr>
            <a:xfrm>
              <a:off x="5811156" y="2596156"/>
              <a:ext cx="875890" cy="1018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23528" y="85378"/>
            <a:ext cx="720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 dirty="0" err="1">
                <a:solidFill>
                  <a:schemeClr val="lt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sym typeface="Arial"/>
              </a:rPr>
              <a:t>프로젝트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sym typeface="Arial"/>
              </a:rPr>
              <a:t> </a:t>
            </a:r>
            <a:r>
              <a:rPr lang="en-US" dirty="0" err="1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소개</a:t>
            </a:r>
            <a:endParaRPr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323528" y="661442"/>
            <a:ext cx="7200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 altLang="en-US" dirty="0"/>
              <a:t>음성 텍스트화 </a:t>
            </a:r>
            <a:endParaRPr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217D8C-D0AF-4741-AEC0-C2277217AE91}"/>
              </a:ext>
            </a:extLst>
          </p:cNvPr>
          <p:cNvSpPr/>
          <p:nvPr/>
        </p:nvSpPr>
        <p:spPr>
          <a:xfrm>
            <a:off x="253840" y="2169377"/>
            <a:ext cx="4135058" cy="203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02E9A3-656C-40A5-946D-8CD8034D158B}"/>
              </a:ext>
            </a:extLst>
          </p:cNvPr>
          <p:cNvGrpSpPr/>
          <p:nvPr/>
        </p:nvGrpSpPr>
        <p:grpSpPr>
          <a:xfrm>
            <a:off x="-368741" y="1417674"/>
            <a:ext cx="4757639" cy="4593265"/>
            <a:chOff x="392771" y="1372519"/>
            <a:chExt cx="3659500" cy="3770975"/>
          </a:xfrm>
        </p:grpSpPr>
        <p:sp>
          <p:nvSpPr>
            <p:cNvPr id="170" name="Shape 170"/>
            <p:cNvSpPr/>
            <p:nvPr/>
          </p:nvSpPr>
          <p:spPr>
            <a:xfrm>
              <a:off x="392771" y="2239926"/>
              <a:ext cx="3659500" cy="2903568"/>
            </a:xfrm>
            <a:custGeom>
              <a:avLst/>
              <a:gdLst/>
              <a:ahLst/>
              <a:cxnLst/>
              <a:rect l="0" t="0" r="0" b="0"/>
              <a:pathLst>
                <a:path w="3197597" h="3202496" extrusionOk="0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13BAF50-5924-411F-8859-A2E225A12A74}"/>
                </a:ext>
              </a:extLst>
            </p:cNvPr>
            <p:cNvSpPr/>
            <p:nvPr/>
          </p:nvSpPr>
          <p:spPr>
            <a:xfrm>
              <a:off x="1128951" y="1372519"/>
              <a:ext cx="2182000" cy="2182000"/>
            </a:xfrm>
            <a:prstGeom prst="ellipse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27B0F96-04BF-4F17-AAC5-7FB0D1511E04}"/>
                </a:ext>
              </a:extLst>
            </p:cNvPr>
            <p:cNvSpPr/>
            <p:nvPr/>
          </p:nvSpPr>
          <p:spPr>
            <a:xfrm>
              <a:off x="2514197" y="1865665"/>
              <a:ext cx="1106848" cy="103601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Shape 343">
            <a:extLst>
              <a:ext uri="{FF2B5EF4-FFF2-40B4-BE49-F238E27FC236}">
                <a16:creationId xmlns:a16="http://schemas.microsoft.com/office/drawing/2014/main" id="{19B42B78-41B9-4ECC-94E5-EA053C94A6B1}"/>
              </a:ext>
            </a:extLst>
          </p:cNvPr>
          <p:cNvGrpSpPr/>
          <p:nvPr/>
        </p:nvGrpSpPr>
        <p:grpSpPr>
          <a:xfrm>
            <a:off x="6332672" y="961736"/>
            <a:ext cx="3805943" cy="4181764"/>
            <a:chOff x="4835382" y="-161249"/>
            <a:chExt cx="3078657" cy="3462028"/>
          </a:xfrm>
        </p:grpSpPr>
        <p:sp>
          <p:nvSpPr>
            <p:cNvPr id="20" name="Shape 344">
              <a:extLst>
                <a:ext uri="{FF2B5EF4-FFF2-40B4-BE49-F238E27FC236}">
                  <a16:creationId xmlns:a16="http://schemas.microsoft.com/office/drawing/2014/main" id="{26F7F4A7-96EC-4321-8524-C5BEF847EC7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/>
              <a:ahLst/>
              <a:cxnLst/>
              <a:rect l="0" t="0" r="0" b="0"/>
              <a:pathLst>
                <a:path w="5331558" h="5891405" extrusionOk="0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345">
              <a:extLst>
                <a:ext uri="{FF2B5EF4-FFF2-40B4-BE49-F238E27FC236}">
                  <a16:creationId xmlns:a16="http://schemas.microsoft.com/office/drawing/2014/main" id="{960BA3D3-81AB-4C1B-9499-A177DAD59B90}"/>
                </a:ext>
              </a:extLst>
            </p:cNvPr>
            <p:cNvSpPr/>
            <p:nvPr/>
          </p:nvSpPr>
          <p:spPr>
            <a:xfrm rot="-3499458">
              <a:off x="5907878" y="-58593"/>
              <a:ext cx="1436045" cy="2141152"/>
            </a:xfrm>
            <a:custGeom>
              <a:avLst/>
              <a:gdLst/>
              <a:ahLst/>
              <a:cxnLst/>
              <a:rect l="0" t="0" r="0" b="0"/>
              <a:pathLst>
                <a:path w="1170491" h="1745209" extrusionOk="0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D42FBDE-C1B6-41BA-BD4E-2162237E922E}"/>
              </a:ext>
            </a:extLst>
          </p:cNvPr>
          <p:cNvSpPr txBox="1"/>
          <p:nvPr/>
        </p:nvSpPr>
        <p:spPr>
          <a:xfrm>
            <a:off x="2548374" y="2233818"/>
            <a:ext cx="13131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우리 팀 </a:t>
            </a:r>
            <a:endParaRPr lang="en-US" altLang="ko-KR" sz="2400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400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이름은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1C10E2-4A3A-4C12-8B40-494B352A90CB}"/>
              </a:ext>
            </a:extLst>
          </p:cNvPr>
          <p:cNvSpPr txBox="1"/>
          <p:nvPr/>
        </p:nvSpPr>
        <p:spPr>
          <a:xfrm>
            <a:off x="2467578" y="2283960"/>
            <a:ext cx="1402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Viewtiful</a:t>
            </a:r>
            <a:endParaRPr lang="en-US" altLang="ko-KR" sz="2000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이야</a:t>
            </a: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7CE4BF74-0621-4B89-B845-F9BABF36D3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5739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28"/>
    </mc:Choice>
    <mc:Fallback>
      <p:transition spd="slow" advTm="11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5" grpId="0"/>
      <p:bldP spid="5" grpId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23528" y="85378"/>
            <a:ext cx="720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 dirty="0" err="1">
                <a:solidFill>
                  <a:schemeClr val="lt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sym typeface="Arial"/>
              </a:rPr>
              <a:t>프로젝트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sym typeface="Arial"/>
              </a:rPr>
              <a:t> </a:t>
            </a:r>
            <a:r>
              <a:rPr lang="en-US" dirty="0" err="1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소개</a:t>
            </a:r>
            <a:endParaRPr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323528" y="661442"/>
            <a:ext cx="7200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 altLang="en-US" dirty="0"/>
              <a:t>제스처 기반 예약문장 </a:t>
            </a:r>
            <a:endParaRPr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217D8C-D0AF-4741-AEC0-C2277217AE91}"/>
              </a:ext>
            </a:extLst>
          </p:cNvPr>
          <p:cNvSpPr/>
          <p:nvPr/>
        </p:nvSpPr>
        <p:spPr>
          <a:xfrm>
            <a:off x="235521" y="2015867"/>
            <a:ext cx="4135058" cy="203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02E9A3-656C-40A5-946D-8CD8034D158B}"/>
              </a:ext>
            </a:extLst>
          </p:cNvPr>
          <p:cNvGrpSpPr/>
          <p:nvPr/>
        </p:nvGrpSpPr>
        <p:grpSpPr>
          <a:xfrm>
            <a:off x="1569440" y="1372525"/>
            <a:ext cx="3659500" cy="3770975"/>
            <a:chOff x="392771" y="1372519"/>
            <a:chExt cx="3659500" cy="3770975"/>
          </a:xfrm>
        </p:grpSpPr>
        <p:sp>
          <p:nvSpPr>
            <p:cNvPr id="170" name="Shape 170"/>
            <p:cNvSpPr/>
            <p:nvPr/>
          </p:nvSpPr>
          <p:spPr>
            <a:xfrm>
              <a:off x="392771" y="2239926"/>
              <a:ext cx="3659500" cy="2903568"/>
            </a:xfrm>
            <a:custGeom>
              <a:avLst/>
              <a:gdLst/>
              <a:ahLst/>
              <a:cxnLst/>
              <a:rect l="0" t="0" r="0" b="0"/>
              <a:pathLst>
                <a:path w="3197597" h="3202496" extrusionOk="0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13BAF50-5924-411F-8859-A2E225A12A74}"/>
                </a:ext>
              </a:extLst>
            </p:cNvPr>
            <p:cNvSpPr/>
            <p:nvPr/>
          </p:nvSpPr>
          <p:spPr>
            <a:xfrm>
              <a:off x="1128951" y="1372519"/>
              <a:ext cx="2182000" cy="2182000"/>
            </a:xfrm>
            <a:prstGeom prst="ellipse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27B0F96-04BF-4F17-AAC5-7FB0D1511E04}"/>
                </a:ext>
              </a:extLst>
            </p:cNvPr>
            <p:cNvSpPr/>
            <p:nvPr/>
          </p:nvSpPr>
          <p:spPr>
            <a:xfrm>
              <a:off x="2514197" y="1865665"/>
              <a:ext cx="1106848" cy="103601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01B22F2-7873-4387-BCE8-33E657D21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156" y="2027307"/>
            <a:ext cx="886699" cy="8866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16BACB-A3A3-476D-BC4D-9C04BC700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079" y="2989104"/>
            <a:ext cx="1865665" cy="18656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EFFF83-BCD5-4FF9-96B3-148D8EA52B74}"/>
              </a:ext>
            </a:extLst>
          </p:cNvPr>
          <p:cNvSpPr txBox="1"/>
          <p:nvPr/>
        </p:nvSpPr>
        <p:spPr>
          <a:xfrm>
            <a:off x="3768700" y="209129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인사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7C3677-FDFD-4BE4-9C50-851058D60FD0}"/>
              </a:ext>
            </a:extLst>
          </p:cNvPr>
          <p:cNvGrpSpPr/>
          <p:nvPr/>
        </p:nvGrpSpPr>
        <p:grpSpPr>
          <a:xfrm>
            <a:off x="4953209" y="2676065"/>
            <a:ext cx="1660978" cy="1353186"/>
            <a:chOff x="4953209" y="2676065"/>
            <a:chExt cx="1660978" cy="1353186"/>
          </a:xfrm>
        </p:grpSpPr>
        <p:sp>
          <p:nvSpPr>
            <p:cNvPr id="22" name="Shape 277">
              <a:extLst>
                <a:ext uri="{FF2B5EF4-FFF2-40B4-BE49-F238E27FC236}">
                  <a16:creationId xmlns:a16="http://schemas.microsoft.com/office/drawing/2014/main" id="{BAE54AD1-05C6-40C4-9C0E-58E2ADD980AB}"/>
                </a:ext>
              </a:extLst>
            </p:cNvPr>
            <p:cNvSpPr/>
            <p:nvPr/>
          </p:nvSpPr>
          <p:spPr>
            <a:xfrm rot="-5400000">
              <a:off x="5079233" y="2550041"/>
              <a:ext cx="1353185" cy="1605234"/>
            </a:xfrm>
            <a:custGeom>
              <a:avLst/>
              <a:gdLst/>
              <a:ahLst/>
              <a:cxnLst/>
              <a:rect l="0" t="0" r="0" b="0"/>
              <a:pathLst>
                <a:path w="2708011" h="3228660" extrusionOk="0">
                  <a:moveTo>
                    <a:pt x="1895121" y="2005092"/>
                  </a:moveTo>
                  <a:cubicBezTo>
                    <a:pt x="1769067" y="2196199"/>
                    <a:pt x="1559641" y="2315968"/>
                    <a:pt x="1331007" y="2327705"/>
                  </a:cubicBezTo>
                  <a:cubicBezTo>
                    <a:pt x="1102373" y="2339443"/>
                    <a:pt x="881783" y="2241749"/>
                    <a:pt x="736821" y="2064556"/>
                  </a:cubicBezTo>
                  <a:lnTo>
                    <a:pt x="885891" y="1942602"/>
                  </a:lnTo>
                  <a:cubicBezTo>
                    <a:pt x="992076" y="2072396"/>
                    <a:pt x="1153658" y="2143956"/>
                    <a:pt x="1321132" y="2135359"/>
                  </a:cubicBezTo>
                  <a:cubicBezTo>
                    <a:pt x="1488607" y="2126761"/>
                    <a:pt x="1642011" y="2039030"/>
                    <a:pt x="1734346" y="1899045"/>
                  </a:cubicBezTo>
                  <a:close/>
                  <a:moveTo>
                    <a:pt x="2315256" y="2179725"/>
                  </a:moveTo>
                  <a:cubicBezTo>
                    <a:pt x="2124977" y="2519973"/>
                    <a:pt x="1777729" y="2743099"/>
                    <a:pt x="1389179" y="2774782"/>
                  </a:cubicBezTo>
                  <a:cubicBezTo>
                    <a:pt x="1000629" y="2806465"/>
                    <a:pt x="621821" y="2642541"/>
                    <a:pt x="378934" y="2337614"/>
                  </a:cubicBezTo>
                  <a:lnTo>
                    <a:pt x="519502" y="2225645"/>
                  </a:lnTo>
                  <a:cubicBezTo>
                    <a:pt x="725082" y="2483736"/>
                    <a:pt x="1045705" y="2622480"/>
                    <a:pt x="1374574" y="2595664"/>
                  </a:cubicBezTo>
                  <a:cubicBezTo>
                    <a:pt x="1703443" y="2568848"/>
                    <a:pt x="1997353" y="2379994"/>
                    <a:pt x="2158406" y="2092008"/>
                  </a:cubicBezTo>
                  <a:close/>
                  <a:moveTo>
                    <a:pt x="2315941" y="1615003"/>
                  </a:moveTo>
                  <a:lnTo>
                    <a:pt x="272242" y="1615003"/>
                  </a:lnTo>
                  <a:lnTo>
                    <a:pt x="872561" y="666216"/>
                  </a:lnTo>
                  <a:lnTo>
                    <a:pt x="872561" y="219906"/>
                  </a:lnTo>
                  <a:cubicBezTo>
                    <a:pt x="872561" y="98674"/>
                    <a:pt x="970839" y="396"/>
                    <a:pt x="1092071" y="396"/>
                  </a:cubicBezTo>
                  <a:lnTo>
                    <a:pt x="1293841" y="396"/>
                  </a:lnTo>
                  <a:lnTo>
                    <a:pt x="1294092" y="0"/>
                  </a:lnTo>
                  <a:lnTo>
                    <a:pt x="1294343" y="396"/>
                  </a:lnTo>
                  <a:lnTo>
                    <a:pt x="1470231" y="396"/>
                  </a:lnTo>
                  <a:cubicBezTo>
                    <a:pt x="1591463" y="396"/>
                    <a:pt x="1689741" y="98674"/>
                    <a:pt x="1689741" y="219906"/>
                  </a:cubicBezTo>
                  <a:lnTo>
                    <a:pt x="1689741" y="625313"/>
                  </a:lnTo>
                  <a:close/>
                  <a:moveTo>
                    <a:pt x="2708011" y="2399368"/>
                  </a:moveTo>
                  <a:cubicBezTo>
                    <a:pt x="2440740" y="2877288"/>
                    <a:pt x="1950128" y="3187847"/>
                    <a:pt x="1403807" y="3224932"/>
                  </a:cubicBezTo>
                  <a:cubicBezTo>
                    <a:pt x="857486" y="3262017"/>
                    <a:pt x="329406" y="3020609"/>
                    <a:pt x="0" y="2583191"/>
                  </a:cubicBezTo>
                  <a:lnTo>
                    <a:pt x="143153" y="2475389"/>
                  </a:lnTo>
                  <a:cubicBezTo>
                    <a:pt x="436120" y="2864419"/>
                    <a:pt x="905784" y="3079123"/>
                    <a:pt x="1391671" y="3046140"/>
                  </a:cubicBezTo>
                  <a:cubicBezTo>
                    <a:pt x="1877558" y="3013157"/>
                    <a:pt x="2313899" y="2736952"/>
                    <a:pt x="2551604" y="23118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D1A54A-F081-45F0-9F43-5234C348BB42}"/>
                </a:ext>
              </a:extLst>
            </p:cNvPr>
            <p:cNvSpPr/>
            <p:nvPr/>
          </p:nvSpPr>
          <p:spPr>
            <a:xfrm>
              <a:off x="5872867" y="2676065"/>
              <a:ext cx="741320" cy="1353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10673AD-A2CC-4A89-90F0-EE57EE45C97B}"/>
              </a:ext>
            </a:extLst>
          </p:cNvPr>
          <p:cNvSpPr txBox="1"/>
          <p:nvPr/>
        </p:nvSpPr>
        <p:spPr>
          <a:xfrm>
            <a:off x="5997197" y="3106941"/>
            <a:ext cx="228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안녕하세요</a:t>
            </a:r>
          </a:p>
        </p:txBody>
      </p: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6B62C554-76B6-41B6-99CD-6330A79CC98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820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33"/>
    </mc:Choice>
    <mc:Fallback>
      <p:transition spd="slow" advTm="7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07 0.02037 C -0.00851 0.01666 -0.00712 0.01265 -0.00538 0.00925 C -0.00364 0.00586 -0.00104 0.0037 -1.11111E-6 -0.00031 C 0.00139 -0.00525 0.00208 -0.00834 0.00399 -0.01297 C 0.00538 -0.01667 0.00677 -0.02068 0.00851 -0.02377 C 0.01094 -0.02809 0.01181 -0.02933 0.01406 -0.03488 C 0.01545 -0.03858 0.01667 -0.04229 0.01788 -0.04599 C 0.0184 -0.04784 0.01875 -0.0497 0.01945 -0.05155 C 0.02014 -0.05309 0.02118 -0.05402 0.0217 -0.05556 C 0.02292 -0.05895 0.02361 -0.06328 0.02483 -0.06667 C 0.02847 -0.07624 0.02396 -0.0642 0.02865 -0.07624 C 0.02934 -0.07747 0.02969 -0.07902 0.03021 -0.08025 C 0.03056 -0.08179 0.03073 -0.08303 0.03108 -0.08457 C 0.03177 -0.08735 0.03299 -0.09167 0.0342 -0.09414 C 0.0349 -0.09568 0.03577 -0.09661 0.03646 -0.09815 C 0.03715 -0.1 0.03733 -0.10216 0.03802 -0.10371 C 0.03924 -0.1071 0.04063 -0.11019 0.04184 -0.11358 C 0.04236 -0.11605 0.04254 -0.11914 0.0434 -0.12161 C 0.04566 -0.12778 0.04445 -0.12439 0.0474 -0.13149 C 0.04792 -0.1355 0.04809 -0.13889 0.04965 -0.14229 C 0.05052 -0.14445 0.05174 -0.14599 0.05278 -0.14784 C 0.0533 -0.1497 0.05365 -0.15155 0.05434 -0.1534 C 0.05625 -0.15957 0.05868 -0.16513 0.06059 -0.1713 C 0.06181 -0.17593 0.06354 -0.18025 0.06441 -0.18519 C 0.06563 -0.19229 0.06667 -0.19784 0.06823 -0.20433 C 0.06875 -0.20618 0.06927 -0.20803 0.06979 -0.20988 C 0.07014 -0.21173 0.07031 -0.21358 0.07066 -0.21544 C 0.07101 -0.21852 0.0717 -0.22192 0.07222 -0.225 C 0.07257 -0.22778 0.0724 -0.23056 0.07292 -0.23334 C 0.07327 -0.23519 0.07413 -0.23704 0.07448 -0.23889 C 0.07483 -0.24075 0.075 -0.2426 0.07517 -0.24445 C 0.07778 -0.29291 0.07656 -0.26389 0.07448 -0.3642 C 0.07448 -0.36605 0.07413 -0.36791 0.07361 -0.36976 C 0.07309 -0.37192 0.07205 -0.37346 0.07136 -0.37531 C 0.06962 -0.37963 0.06754 -0.38581 0.06667 -0.39044 C 0.06649 -0.39167 0.06615 -0.39321 0.06597 -0.39445 C 0.06563 -0.3963 0.06563 -0.39815 0.06511 -0.4 C 0.06476 -0.40155 0.06406 -0.40278 0.06354 -0.40433 C 0.06285 -0.40834 0.06233 -0.41266 0.06129 -0.41667 C 0.06077 -0.41852 0.05972 -0.42037 0.05903 -0.42223 C 0.05833 -0.42346 0.05781 -0.4247 0.05747 -0.42624 C 0.05677 -0.42809 0.0566 -0.42994 0.0559 -0.43179 C 0.05521 -0.43334 0.05417 -0.43426 0.05347 -0.43581 C 0.05278 -0.43766 0.05261 -0.43951 0.05191 -0.44136 C 0.05156 -0.44291 0.05087 -0.44414 0.05035 -0.44537 C 0.04896 -0.45649 0.05087 -0.44568 0.04653 -0.45803 C 0.04618 -0.45926 0.04618 -0.46081 0.04583 -0.46204 C 0.04514 -0.46389 0.04427 -0.46575 0.0434 -0.4676 C 0.04288 -0.46883 0.04254 -0.47037 0.04184 -0.47161 C 0.04132 -0.47284 0.04028 -0.47346 0.03958 -0.47439 C 0.03802 -0.47716 0.03663 -0.48025 0.0349 -0.48272 C 0.03368 -0.48457 0.03229 -0.48612 0.03108 -0.48828 C 0.03038 -0.48951 0.03021 -0.49105 0.02952 -0.49229 C 0.02517 -0.5 0.01997 -0.50463 0.01476 -0.51019 C 0.01354 -0.51173 0.01233 -0.51358 0.01094 -0.51451 C 0.00504 -0.51791 0.00781 -0.51667 0.00243 -0.51852 C 0.00104 -0.51945 -0.00017 -0.52037 -0.00156 -0.5213 C -0.00417 -0.52346 -0.00642 -0.52747 -0.0092 -0.52809 L -0.01389 -0.52963 C -0.01632 -0.53118 -0.0184 -0.53303 -0.02083 -0.53365 C -0.02934 -0.53581 -0.03802 -0.5355 -0.04653 -0.53642 C -0.05226 -0.53704 -0.05781 -0.53858 -0.06354 -0.5392 L -0.07517 -0.54044 C -0.0842 -0.54013 -0.09323 -0.54044 -0.10226 -0.5392 C -0.10538 -0.53889 -0.10955 -0.53179 -0.11163 -0.52963 C -0.12604 -0.51358 -0.11146 -0.5321 -0.12483 -0.51451 L -0.12483 -0.51451 C -0.12639 -0.51266 -0.12778 -0.5105 -0.12951 -0.50895 C -0.13177 -0.50649 -0.1342 -0.50463 -0.13646 -0.50186 C -0.13785 -0.50031 -0.13889 -0.49815 -0.14028 -0.49661 C -0.14427 -0.49105 -0.14323 -0.49476 -0.14878 -0.4855 C -0.15451 -0.47593 -0.16059 -0.45772 -0.16423 -0.44815 C -0.16701 -0.44136 -0.17621 -0.41791 -0.1783 -0.41389 L -0.18368 -0.40278 C -0.1842 -0.3997 -0.18455 -0.3963 -0.18524 -0.39321 C -0.18594 -0.39013 -0.1868 -0.38766 -0.1875 -0.38488 C -0.18837 -0.38241 -0.18923 -0.38056 -0.18993 -0.37809 C -0.19184 -0.36945 -0.19358 -0.3605 -0.19531 -0.35186 C -0.19583 -0.34908 -0.19618 -0.3463 -0.19687 -0.34352 L -0.19913 -0.33395 C -0.2 -0.32099 -0.20069 -0.30803 -0.20156 -0.29537 C -0.20052 -0.16883 -0.20972 -0.2321 -0.19844 -0.19599 C -0.19583 -0.18797 -0.19826 -0.19291 -0.19462 -0.18642 C -0.19201 -0.17562 -0.1941 -0.18303 -0.18993 -0.1713 C -0.18906 -0.16914 -0.18854 -0.16667 -0.1875 -0.16451 C -0.18507 -0.15865 -0.18368 -0.15865 -0.18055 -0.1534 C -0.17656 -0.14661 -0.17292 -0.13951 -0.16892 -0.13272 C -0.16823 -0.13149 -0.16753 -0.12963 -0.16667 -0.12871 L -0.16198 -0.12315 C -0.15868 -0.11112 -0.1625 -0.12254 -0.15816 -0.11482 C -0.15746 -0.11358 -0.15746 -0.11142 -0.1566 -0.11081 C -0.15521 -0.10957 -0.15347 -0.10988 -0.15191 -0.10926 C -0.14462 -0.10155 -0.15139 -0.10834 -0.1441 -0.10247 C -0.14253 -0.10124 -0.14114 -0.09939 -0.13958 -0.09815 C -0.13767 -0.09723 -0.13594 -0.0963 -0.13403 -0.09568 C -0.13194 -0.09445 -0.12986 -0.09445 -0.12795 -0.09291 C -0.12274 -0.08828 -0.12691 -0.09136 -0.12083 -0.08858 C -0.12014 -0.08828 -0.11944 -0.08766 -0.11858 -0.08735 C -0.11753 -0.08673 -0.11649 -0.08642 -0.11545 -0.08581 C -0.11094 -0.08395 -0.11076 -0.08426 -0.10538 -0.08303 C -0.08976 -0.07377 -0.10937 -0.08457 -0.06979 -0.07747 L -0.06198 -0.07624 C -0.05364 -0.07655 -0.04548 -0.07624 -0.03715 -0.07747 C -0.03403 -0.07809 -0.0309 -0.08025 -0.02795 -0.08179 C -0.01823 -0.08612 -0.03021 -0.08056 -0.02239 -0.08457 C -0.02135 -0.08488 -0.02031 -0.08519 -0.01927 -0.08581 C -0.01354 -0.08889 -0.01649 -0.08858 -0.01319 -0.08858 " pathEditMode="relative" ptsTypes="AAAAA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5" grpId="0"/>
      <p:bldP spid="19" grpId="0"/>
      <p:bldP spid="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23528" y="85378"/>
            <a:ext cx="720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 dirty="0" err="1">
                <a:solidFill>
                  <a:schemeClr val="lt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sym typeface="Arial"/>
              </a:rPr>
              <a:t>프로젝트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sym typeface="Arial"/>
              </a:rPr>
              <a:t> </a:t>
            </a:r>
            <a:r>
              <a:rPr lang="en-US" dirty="0" err="1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소개</a:t>
            </a:r>
            <a:endParaRPr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323528" y="661442"/>
            <a:ext cx="7200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 altLang="en-US"/>
              <a:t>주변상황 인식 기능</a:t>
            </a:r>
            <a:endParaRPr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217D8C-D0AF-4741-AEC0-C2277217AE91}"/>
              </a:ext>
            </a:extLst>
          </p:cNvPr>
          <p:cNvSpPr/>
          <p:nvPr/>
        </p:nvSpPr>
        <p:spPr>
          <a:xfrm>
            <a:off x="221861" y="1577601"/>
            <a:ext cx="4135058" cy="203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02E9A3-656C-40A5-946D-8CD8034D158B}"/>
              </a:ext>
            </a:extLst>
          </p:cNvPr>
          <p:cNvGrpSpPr/>
          <p:nvPr/>
        </p:nvGrpSpPr>
        <p:grpSpPr>
          <a:xfrm>
            <a:off x="392771" y="1372519"/>
            <a:ext cx="3659500" cy="3770975"/>
            <a:chOff x="392771" y="1372519"/>
            <a:chExt cx="3659500" cy="3770975"/>
          </a:xfrm>
        </p:grpSpPr>
        <p:sp>
          <p:nvSpPr>
            <p:cNvPr id="170" name="Shape 170"/>
            <p:cNvSpPr/>
            <p:nvPr/>
          </p:nvSpPr>
          <p:spPr>
            <a:xfrm>
              <a:off x="392771" y="2239926"/>
              <a:ext cx="3659500" cy="2903568"/>
            </a:xfrm>
            <a:custGeom>
              <a:avLst/>
              <a:gdLst/>
              <a:ahLst/>
              <a:cxnLst/>
              <a:rect l="0" t="0" r="0" b="0"/>
              <a:pathLst>
                <a:path w="3197597" h="3202496" extrusionOk="0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13BAF50-5924-411F-8859-A2E225A12A74}"/>
                </a:ext>
              </a:extLst>
            </p:cNvPr>
            <p:cNvSpPr/>
            <p:nvPr/>
          </p:nvSpPr>
          <p:spPr>
            <a:xfrm>
              <a:off x="1128951" y="1372519"/>
              <a:ext cx="2182000" cy="2182000"/>
            </a:xfrm>
            <a:prstGeom prst="ellipse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27B0F96-04BF-4F17-AAC5-7FB0D1511E04}"/>
                </a:ext>
              </a:extLst>
            </p:cNvPr>
            <p:cNvSpPr/>
            <p:nvPr/>
          </p:nvSpPr>
          <p:spPr>
            <a:xfrm>
              <a:off x="2514197" y="1865665"/>
              <a:ext cx="1106848" cy="103601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F00A597-F90A-4120-ADB1-32C0D5E05EFB}"/>
              </a:ext>
            </a:extLst>
          </p:cNvPr>
          <p:cNvGrpSpPr/>
          <p:nvPr/>
        </p:nvGrpSpPr>
        <p:grpSpPr>
          <a:xfrm>
            <a:off x="5615241" y="2383673"/>
            <a:ext cx="2450363" cy="1727349"/>
            <a:chOff x="5184394" y="2596156"/>
            <a:chExt cx="1502652" cy="1150906"/>
          </a:xfrm>
        </p:grpSpPr>
        <p:sp>
          <p:nvSpPr>
            <p:cNvPr id="169" name="Shape 169"/>
            <p:cNvSpPr/>
            <p:nvPr/>
          </p:nvSpPr>
          <p:spPr>
            <a:xfrm rot="5400000" flipH="1">
              <a:off x="5343461" y="2437090"/>
              <a:ext cx="1150905" cy="1469040"/>
            </a:xfrm>
            <a:custGeom>
              <a:avLst/>
              <a:gdLst/>
              <a:ahLst/>
              <a:cxnLst/>
              <a:rect l="0" t="0" r="0" b="0"/>
              <a:pathLst>
                <a:path w="2708011" h="3228660" extrusionOk="0">
                  <a:moveTo>
                    <a:pt x="1895121" y="2005092"/>
                  </a:moveTo>
                  <a:cubicBezTo>
                    <a:pt x="1769067" y="2196199"/>
                    <a:pt x="1559641" y="2315968"/>
                    <a:pt x="1331007" y="2327705"/>
                  </a:cubicBezTo>
                  <a:cubicBezTo>
                    <a:pt x="1102373" y="2339443"/>
                    <a:pt x="881783" y="2241749"/>
                    <a:pt x="736821" y="2064556"/>
                  </a:cubicBezTo>
                  <a:lnTo>
                    <a:pt x="885891" y="1942602"/>
                  </a:lnTo>
                  <a:cubicBezTo>
                    <a:pt x="992076" y="2072396"/>
                    <a:pt x="1153658" y="2143956"/>
                    <a:pt x="1321132" y="2135359"/>
                  </a:cubicBezTo>
                  <a:cubicBezTo>
                    <a:pt x="1488607" y="2126761"/>
                    <a:pt x="1642011" y="2039030"/>
                    <a:pt x="1734346" y="1899045"/>
                  </a:cubicBezTo>
                  <a:close/>
                  <a:moveTo>
                    <a:pt x="2315256" y="2179725"/>
                  </a:moveTo>
                  <a:cubicBezTo>
                    <a:pt x="2124977" y="2519973"/>
                    <a:pt x="1777729" y="2743099"/>
                    <a:pt x="1389179" y="2774782"/>
                  </a:cubicBezTo>
                  <a:cubicBezTo>
                    <a:pt x="1000629" y="2806465"/>
                    <a:pt x="621821" y="2642541"/>
                    <a:pt x="378934" y="2337614"/>
                  </a:cubicBezTo>
                  <a:lnTo>
                    <a:pt x="519502" y="2225645"/>
                  </a:lnTo>
                  <a:cubicBezTo>
                    <a:pt x="725082" y="2483736"/>
                    <a:pt x="1045705" y="2622480"/>
                    <a:pt x="1374574" y="2595664"/>
                  </a:cubicBezTo>
                  <a:cubicBezTo>
                    <a:pt x="1703443" y="2568848"/>
                    <a:pt x="1997353" y="2379994"/>
                    <a:pt x="2158406" y="2092008"/>
                  </a:cubicBezTo>
                  <a:close/>
                  <a:moveTo>
                    <a:pt x="2315941" y="1615003"/>
                  </a:moveTo>
                  <a:lnTo>
                    <a:pt x="272242" y="1615003"/>
                  </a:lnTo>
                  <a:lnTo>
                    <a:pt x="872561" y="666216"/>
                  </a:lnTo>
                  <a:lnTo>
                    <a:pt x="872561" y="219906"/>
                  </a:lnTo>
                  <a:cubicBezTo>
                    <a:pt x="872561" y="98674"/>
                    <a:pt x="970839" y="396"/>
                    <a:pt x="1092071" y="396"/>
                  </a:cubicBezTo>
                  <a:lnTo>
                    <a:pt x="1293841" y="396"/>
                  </a:lnTo>
                  <a:lnTo>
                    <a:pt x="1294092" y="0"/>
                  </a:lnTo>
                  <a:lnTo>
                    <a:pt x="1294343" y="396"/>
                  </a:lnTo>
                  <a:lnTo>
                    <a:pt x="1470231" y="396"/>
                  </a:lnTo>
                  <a:cubicBezTo>
                    <a:pt x="1591463" y="396"/>
                    <a:pt x="1689741" y="98674"/>
                    <a:pt x="1689741" y="219906"/>
                  </a:cubicBezTo>
                  <a:lnTo>
                    <a:pt x="1689741" y="625313"/>
                  </a:lnTo>
                  <a:close/>
                  <a:moveTo>
                    <a:pt x="2708011" y="2399368"/>
                  </a:moveTo>
                  <a:cubicBezTo>
                    <a:pt x="2440740" y="2877288"/>
                    <a:pt x="1950128" y="3187847"/>
                    <a:pt x="1403807" y="3224932"/>
                  </a:cubicBezTo>
                  <a:cubicBezTo>
                    <a:pt x="857486" y="3262017"/>
                    <a:pt x="329406" y="3020609"/>
                    <a:pt x="0" y="2583191"/>
                  </a:cubicBezTo>
                  <a:lnTo>
                    <a:pt x="143153" y="2475389"/>
                  </a:lnTo>
                  <a:cubicBezTo>
                    <a:pt x="436120" y="2864419"/>
                    <a:pt x="905784" y="3079123"/>
                    <a:pt x="1391671" y="3046140"/>
                  </a:cubicBezTo>
                  <a:cubicBezTo>
                    <a:pt x="1877558" y="3013157"/>
                    <a:pt x="2313899" y="2736952"/>
                    <a:pt x="2551604" y="23118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5058FE-B1C6-4463-8716-BBF275659FB6}"/>
                </a:ext>
              </a:extLst>
            </p:cNvPr>
            <p:cNvSpPr/>
            <p:nvPr/>
          </p:nvSpPr>
          <p:spPr>
            <a:xfrm>
              <a:off x="5811156" y="2596156"/>
              <a:ext cx="875890" cy="1018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Shape 282">
            <a:extLst>
              <a:ext uri="{FF2B5EF4-FFF2-40B4-BE49-F238E27FC236}">
                <a16:creationId xmlns:a16="http://schemas.microsoft.com/office/drawing/2014/main" id="{79ABF2BB-71C9-4C1F-BB85-CA31316153D9}"/>
              </a:ext>
            </a:extLst>
          </p:cNvPr>
          <p:cNvSpPr/>
          <p:nvPr/>
        </p:nvSpPr>
        <p:spPr>
          <a:xfrm>
            <a:off x="6653736" y="2751041"/>
            <a:ext cx="2268403" cy="1727348"/>
          </a:xfrm>
          <a:custGeom>
            <a:avLst/>
            <a:gdLst/>
            <a:ahLst/>
            <a:cxnLst/>
            <a:rect l="0" t="0" r="0" b="0"/>
            <a:pathLst>
              <a:path w="3248842" h="2380886" extrusionOk="0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7EDB56-C41D-48CE-A0D0-DF36F0A7B253}"/>
              </a:ext>
            </a:extLst>
          </p:cNvPr>
          <p:cNvGrpSpPr/>
          <p:nvPr/>
        </p:nvGrpSpPr>
        <p:grpSpPr>
          <a:xfrm>
            <a:off x="2600861" y="1372520"/>
            <a:ext cx="2863276" cy="1303540"/>
            <a:chOff x="2600861" y="1372520"/>
            <a:chExt cx="2863276" cy="1303540"/>
          </a:xfrm>
        </p:grpSpPr>
        <p:sp>
          <p:nvSpPr>
            <p:cNvPr id="171" name="Shape 171"/>
            <p:cNvSpPr/>
            <p:nvPr/>
          </p:nvSpPr>
          <p:spPr>
            <a:xfrm rot="-5400000" flipH="1">
              <a:off x="4233082" y="1334872"/>
              <a:ext cx="1193408" cy="1268703"/>
            </a:xfrm>
            <a:custGeom>
              <a:avLst/>
              <a:gdLst/>
              <a:ahLst/>
              <a:cxnLst/>
              <a:rect l="0" t="0" r="0" b="0"/>
              <a:pathLst>
                <a:path w="2928608" h="2758049" extrusionOk="0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4A675D-2CA1-4C56-8B86-789587A53C21}"/>
                </a:ext>
              </a:extLst>
            </p:cNvPr>
            <p:cNvSpPr txBox="1"/>
            <p:nvPr/>
          </p:nvSpPr>
          <p:spPr>
            <a:xfrm>
              <a:off x="2600861" y="2091285"/>
              <a:ext cx="10201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accent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경적</a:t>
              </a:r>
            </a:p>
          </p:txBody>
        </p:sp>
      </p:grpSp>
      <p:pic>
        <p:nvPicPr>
          <p:cNvPr id="9" name="11220D104BFE74986BC305">
            <a:hlinkClick r:id="" action="ppaction://media"/>
            <a:extLst>
              <a:ext uri="{FF2B5EF4-FFF2-40B4-BE49-F238E27FC236}">
                <a16:creationId xmlns:a16="http://schemas.microsoft.com/office/drawing/2014/main" id="{AD492CDE-381C-4880-88B6-8C5F29D32DF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846" y="-581381"/>
            <a:ext cx="487363" cy="487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478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478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8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478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978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478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978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478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1978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978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478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323528" y="85378"/>
            <a:ext cx="720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시스템 설계</a:t>
            </a:r>
            <a:endParaRPr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4651560" y="1223963"/>
            <a:ext cx="41766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3E9B1E-F156-4E8A-9552-06F0A55DC45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E15E72-9C2A-4343-A8F5-70FE01CEADE5}"/>
              </a:ext>
            </a:extLst>
          </p:cNvPr>
          <p:cNvGrpSpPr/>
          <p:nvPr/>
        </p:nvGrpSpPr>
        <p:grpSpPr>
          <a:xfrm>
            <a:off x="1246760" y="1082077"/>
            <a:ext cx="2552609" cy="4061423"/>
            <a:chOff x="1246760" y="1082077"/>
            <a:chExt cx="2552609" cy="406142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53D46A-7E30-47FB-84E7-CCDA28934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17" t="1613" r="66419" b="2431"/>
            <a:stretch/>
          </p:blipFill>
          <p:spPr>
            <a:xfrm>
              <a:off x="1246760" y="1082077"/>
              <a:ext cx="2261984" cy="4061423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DA447A-6905-44DE-89DA-090110945F4E}"/>
                </a:ext>
              </a:extLst>
            </p:cNvPr>
            <p:cNvSpPr/>
            <p:nvPr/>
          </p:nvSpPr>
          <p:spPr>
            <a:xfrm>
              <a:off x="3019648" y="2721935"/>
              <a:ext cx="779721" cy="900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A916E88-0DE8-4FA6-A716-181F6F33EB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43" t="1613" r="2854" b="2431"/>
          <a:stretch/>
        </p:blipFill>
        <p:spPr>
          <a:xfrm>
            <a:off x="4369721" y="1043801"/>
            <a:ext cx="3528051" cy="406142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38A445-A798-42A2-9652-8C1E4CA1B740}"/>
              </a:ext>
            </a:extLst>
          </p:cNvPr>
          <p:cNvGrpSpPr/>
          <p:nvPr/>
        </p:nvGrpSpPr>
        <p:grpSpPr>
          <a:xfrm>
            <a:off x="3007769" y="2647506"/>
            <a:ext cx="1361282" cy="1049079"/>
            <a:chOff x="3007769" y="2647506"/>
            <a:chExt cx="1361282" cy="104907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9F14DD-637B-4762-818B-5A8A8EBE03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315" t="39007" r="54118" b="36207"/>
            <a:stretch/>
          </p:blipFill>
          <p:spPr>
            <a:xfrm>
              <a:off x="3007769" y="2647506"/>
              <a:ext cx="1350872" cy="104907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B16884D-F48C-4D65-8EDF-89C6546C6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315" t="52006" r="71525" b="42665"/>
            <a:stretch/>
          </p:blipFill>
          <p:spPr>
            <a:xfrm flipH="1">
              <a:off x="4218691" y="2959202"/>
              <a:ext cx="150360" cy="225543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323528" y="85378"/>
            <a:ext cx="720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음성인식</a:t>
            </a:r>
            <a:endParaRPr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4651560" y="1223963"/>
            <a:ext cx="41766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/>
          </a:p>
        </p:txBody>
      </p:sp>
      <p:pic>
        <p:nvPicPr>
          <p:cNvPr id="1026" name="Picture 2" descr="speech-api-lead">
            <a:extLst>
              <a:ext uri="{FF2B5EF4-FFF2-40B4-BE49-F238E27FC236}">
                <a16:creationId xmlns:a16="http://schemas.microsoft.com/office/drawing/2014/main" id="{42E9CA64-9001-496B-BFC4-C763CB108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899" y="1707667"/>
            <a:ext cx="3583321" cy="204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C65AA9-D979-4EAE-BE3C-8F51BF97425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4928" y="694079"/>
            <a:ext cx="7200800" cy="288032"/>
          </a:xfrm>
        </p:spPr>
        <p:txBody>
          <a:bodyPr/>
          <a:lstStyle/>
          <a:p>
            <a:r>
              <a:rPr lang="ko-KR" altLang="en-US" dirty="0"/>
              <a:t>음성 </a:t>
            </a:r>
            <a:r>
              <a:rPr lang="en-US" altLang="ko-KR" dirty="0"/>
              <a:t>to </a:t>
            </a:r>
            <a:r>
              <a:rPr lang="ko-KR" altLang="en-US" dirty="0"/>
              <a:t>텍스트 변환 </a:t>
            </a:r>
            <a:r>
              <a:rPr lang="en-US" altLang="ko-KR" dirty="0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2247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6|1.2|1.3|1.3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4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9.3"/>
</p:tagLst>
</file>

<file path=ppt/theme/theme1.xml><?xml version="1.0" encoding="utf-8"?>
<a:theme xmlns:a="http://schemas.openxmlformats.org/drawingml/2006/main" name="Cover and End Slide Master">
  <a:themeElements>
    <a:clrScheme name="ALLPPT-COLOR-A28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134</Words>
  <Application>Microsoft Office PowerPoint</Application>
  <PresentationFormat>화면 슬라이드 쇼(16:9)</PresentationFormat>
  <Paragraphs>41</Paragraphs>
  <Slides>12</Slides>
  <Notes>9</Notes>
  <HiddenSlides>0</HiddenSlides>
  <MMClips>8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Gulim</vt:lpstr>
      <vt:lpstr>배달의민족 한나는 열한살</vt:lpstr>
      <vt:lpstr>돋움</vt:lpstr>
      <vt:lpstr>HY견고딕</vt:lpstr>
      <vt:lpstr>Arial Rounded MT Bold</vt:lpstr>
      <vt:lpstr>함초롬바탕</vt:lpstr>
      <vt:lpstr>Arial</vt:lpstr>
      <vt:lpstr>Calibri</vt:lpstr>
      <vt:lpstr>맑은 고딕</vt:lpstr>
      <vt:lpstr>이순신 돋움체 M</vt:lpstr>
      <vt:lpstr>Cover and End Slide Master</vt:lpstr>
      <vt:lpstr>Contents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lynn</dc:creator>
  <cp:lastModifiedBy>김예린</cp:lastModifiedBy>
  <cp:revision>26</cp:revision>
  <dcterms:modified xsi:type="dcterms:W3CDTF">2018-03-08T17:50:28Z</dcterms:modified>
</cp:coreProperties>
</file>